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E7545-1FA7-0D9F-9809-9A047A832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62619D-629A-34D4-2CC2-39C61F2B4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6B768-6853-DE39-B4E0-85379018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6E9C7-B3AC-9944-2E21-6D5CF42EB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D414A-2208-8F40-ADA7-54EEC42AD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8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642F0-9CD3-6525-2A56-7DB259103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0B936-473D-B2BE-814D-834E7D271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4F3B8-13D9-E06B-6532-B4A12718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A55D2-4051-DE60-A6E7-3B0DF8D1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CFA5D-79B2-45AE-0976-1F663B0CA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1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FF63-6428-74EE-6E6A-E35FB8472E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1F43C3-B691-B4FE-B2FC-7BE85E5EB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F4C8D-599A-9F93-F751-DEA86F584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7AEAB-5167-5E26-5180-225CC717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9B28F-E824-C002-6A9A-F91D25C80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2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B526-A2A6-A529-1A8C-20B203F81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A20C4-9148-25FA-B643-16EF2BF04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357DF-BD20-7B31-4480-2C305F5C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4B6F2-AD03-14D9-2892-48C9AEFF1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E4293-78AA-147C-6668-4FEF097FE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4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8A95E-DE17-A5A5-8F18-D8C98E052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DE990-65F6-1F31-7FF7-ACA45A747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0551B-D1D9-7074-BEA5-C05AD215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7B75C-1A15-7A4F-C08F-C40B0EC73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EFC68-FA46-53E1-D94D-EF474F98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0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FE4D4-A25B-3F63-68B6-28E5CCE20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CF8C8-FC44-35E3-8AD0-AD9783B74E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A53A6-5774-F13D-BDE3-7B514125C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3C262-E801-CA6E-31D8-20550943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82AE4-3DE5-7609-5A3A-AE1FD7D87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3BC09-EDB5-A435-BAC8-1CEA0B04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2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4438D-138D-69F4-A34A-09E51E1B9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E91035-B035-1CA6-FB45-48951D4FF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ED398-F781-4EA8-7638-14275900E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01B98E-985C-2FF0-D203-556B931F3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90F3C5-30D2-ABC5-1A3C-C6923CC65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255C0E-FF82-27F4-6866-569376438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983BD-BB99-9642-6EBF-52784F12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E939C7-CA24-C3C1-879E-677A8205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5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95F6A-08AC-4754-7805-2B0BC1819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114FF9-15FD-B41A-0A11-09E6ACB4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3517A8-8B70-5BE9-2E71-A06FD84F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38F1AC-B31F-5B57-3C85-54D893FAB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3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07CF78-FA4C-2702-21B7-FE56299B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C1C7FC-48B4-D6F5-C2EF-D4AF6810B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22AC8-C24F-4E9D-9C5E-9C98DB42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2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06E57-8A1C-E2BF-1757-982515E94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695B3-18FC-E0D3-C8AB-A29458672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37D3B4-B560-9F9F-1679-59D41308C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92781F-A8C3-4688-4486-4A558D65A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E2DC4-DA6A-F0F1-9ABD-999CF248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FB098-708C-9DB0-9342-70358FDC3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9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A1D1D-3B8C-1786-4AE4-6835F5F5B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3DD13E-4445-D1BC-BA43-2E0ADE64E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7E7F5-F64B-9F14-7962-78184E853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88968-78E7-4D36-344B-1713E315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3F31E-D632-F780-4D2F-DA880EBBC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F0E29-76BF-22B3-F066-CE618156E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5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E07EC1-A3B9-4A1D-BF4A-73181B4E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EF4B4-F531-B3D9-28A0-1E7DB0784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DC234-91E0-763C-AE4B-82366CFAB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664FD-3333-E940-93BC-F632A518DC9B}" type="datetimeFigureOut">
              <a:rPr lang="en-US" smtClean="0"/>
              <a:t>11/10/23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74FEB-D1A3-5265-6C3C-12137A4ED6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8736F-B3AF-1C60-93B8-7DF8A53E24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E93-B704-564F-900A-F33839E84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9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FA385-C373-A62B-D9A5-0A36ED26DF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the Epistle of James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17D687-CEBD-6D52-F665-2E0B25A5FD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James 1:1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Pastor Jared Smeltzer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7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2E1ED-9031-9D3A-8173-5999A2CC0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is the Author?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CB28D-BAC5-331F-C5F2-6D795577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“James, a bond-servant of God and of the Lord Jesus Christ”</a:t>
            </a:r>
          </a:p>
          <a:p>
            <a:r>
              <a:rPr lang="en-US" sz="3200" dirty="0"/>
              <a:t>There are three possible men named James in the gospels who could be the author of this epistle:</a:t>
            </a:r>
          </a:p>
          <a:p>
            <a:pPr marL="514350" indent="-514350">
              <a:buAutoNum type="arabicPeriod"/>
            </a:pPr>
            <a:r>
              <a:rPr lang="en-US" sz="3200" dirty="0"/>
              <a:t>James, the brother of John (The Sons of Thunder)</a:t>
            </a:r>
          </a:p>
          <a:p>
            <a:pPr marL="514350" indent="-514350">
              <a:buAutoNum type="arabicPeriod"/>
            </a:pPr>
            <a:r>
              <a:rPr lang="en-US" sz="3200" dirty="0"/>
              <a:t>James the son of Alpheus (One of the disciples)</a:t>
            </a:r>
          </a:p>
          <a:p>
            <a:pPr marL="514350" indent="-514350">
              <a:buAutoNum type="arabicPeriod"/>
            </a:pPr>
            <a:r>
              <a:rPr lang="en-US" sz="3200" b="1" dirty="0"/>
              <a:t>James the half-brother of Jesus </a:t>
            </a:r>
          </a:p>
          <a:p>
            <a:r>
              <a:rPr lang="en-US" sz="3200" dirty="0"/>
              <a:t>John 7:2-5</a:t>
            </a:r>
          </a:p>
          <a:p>
            <a:r>
              <a:rPr lang="en-US" sz="3200" dirty="0"/>
              <a:t>1 Corinthians 15:5-8</a:t>
            </a:r>
          </a:p>
        </p:txBody>
      </p:sp>
    </p:spTree>
    <p:extLst>
      <p:ext uri="{BB962C8B-B14F-4D97-AF65-F5344CB8AC3E}">
        <p14:creationId xmlns:p14="http://schemas.microsoft.com/office/powerpoint/2010/main" val="229395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A8A1-A601-19B6-04CF-4F2A147AE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is the audience?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64E15-3DEC-3108-4929-3F2DD2220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“to the twelve tribes who are dispersed abroad…”</a:t>
            </a:r>
          </a:p>
          <a:p>
            <a:r>
              <a:rPr lang="en-US" sz="3200" dirty="0"/>
              <a:t>Many of the tribes of Israel were scattered after the exile during the days of the prophet Jeremiah. </a:t>
            </a:r>
          </a:p>
          <a:p>
            <a:r>
              <a:rPr lang="en-US" sz="3200" dirty="0"/>
              <a:t>Some of these returned during the days of Ezra and Nehemiah. </a:t>
            </a:r>
          </a:p>
          <a:p>
            <a:r>
              <a:rPr lang="en-US" sz="3200" dirty="0"/>
              <a:t>The audience are Jews who were still scattered all over the known world after the exile. </a:t>
            </a:r>
          </a:p>
        </p:txBody>
      </p:sp>
    </p:spTree>
    <p:extLst>
      <p:ext uri="{BB962C8B-B14F-4D97-AF65-F5344CB8AC3E}">
        <p14:creationId xmlns:p14="http://schemas.microsoft.com/office/powerpoint/2010/main" val="148622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04F0B-C2D2-5E83-A080-9DA6813DD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the Purpose of the Epistle?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11637-7DB2-B0EE-7A5A-E20775B59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Key verse in the epistle: “In the same way, faith also, if it has no works, is dead, being by by itself” (2:17).</a:t>
            </a:r>
          </a:p>
          <a:p>
            <a:r>
              <a:rPr lang="en-US" sz="3200" dirty="0"/>
              <a:t>James is highlighting the importance of works in that they show that faith in Christ is real. Without works there is no evidence of faith in Christ. </a:t>
            </a:r>
          </a:p>
        </p:txBody>
      </p:sp>
    </p:spTree>
    <p:extLst>
      <p:ext uri="{BB962C8B-B14F-4D97-AF65-F5344CB8AC3E}">
        <p14:creationId xmlns:p14="http://schemas.microsoft.com/office/powerpoint/2010/main" val="165322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32692-D9A8-BAA8-D47A-FB25FD13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the Historical Context?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60360-F394-E10A-1071-3E570365C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this epistle was written the twelve tribes of Israel were scattered throughout the world. </a:t>
            </a:r>
          </a:p>
          <a:p>
            <a:r>
              <a:rPr lang="en-US" dirty="0"/>
              <a:t>The Roman Empire still dominated the world and occupied the entire land of Israel. </a:t>
            </a:r>
          </a:p>
          <a:p>
            <a:r>
              <a:rPr lang="en-US" dirty="0"/>
              <a:t>People were facing much persecution meaning that they needed encouragement to live out their faith. </a:t>
            </a:r>
          </a:p>
        </p:txBody>
      </p:sp>
    </p:spTree>
    <p:extLst>
      <p:ext uri="{BB962C8B-B14F-4D97-AF65-F5344CB8AC3E}">
        <p14:creationId xmlns:p14="http://schemas.microsoft.com/office/powerpoint/2010/main" val="41199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CC108-55A6-C96C-D836-82C6E0589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4B8EB-04C1-0F42-DB11-26C842A0C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The Words of Scripture apply to all times, places and people.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Only the Word of God is the truth. Truth is not a subjective issue, rather it is objective. Therefore, since God is the author of truth, we need to heed His Words. </a:t>
            </a:r>
          </a:p>
        </p:txBody>
      </p:sp>
    </p:spTree>
    <p:extLst>
      <p:ext uri="{BB962C8B-B14F-4D97-AF65-F5344CB8AC3E}">
        <p14:creationId xmlns:p14="http://schemas.microsoft.com/office/powerpoint/2010/main" val="386947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319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Introduction to the Epistle of James</vt:lpstr>
      <vt:lpstr>Who is the Author?</vt:lpstr>
      <vt:lpstr>Who is the audience?</vt:lpstr>
      <vt:lpstr>What is the Purpose of the Epistle?</vt:lpstr>
      <vt:lpstr>What is the Historical Context?</vt:lpstr>
      <vt:lpstr>Applications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Epistle of James</dc:title>
  <dc:creator>Jared Smeltzer</dc:creator>
  <cp:lastModifiedBy>Jared Smeltzer</cp:lastModifiedBy>
  <cp:revision>1</cp:revision>
  <dcterms:created xsi:type="dcterms:W3CDTF">2023-11-11T02:34:15Z</dcterms:created>
  <dcterms:modified xsi:type="dcterms:W3CDTF">2023-11-11T02:56:57Z</dcterms:modified>
</cp:coreProperties>
</file>