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6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595D9-D133-4AA4-B7E3-B6CCF790F2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1D2DAD-F01E-4CAF-83B1-3EACF1BE4E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73761-EC0D-4A87-9D81-954CA882F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1AA2-A9B2-4EDD-9BB7-B1C0FA7293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196CD-055A-4AD1-A727-3C390D51D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82864-0B91-495E-9E04-0CA5A2841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E1A2-05FA-4AFA-90DF-1F3232EE6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9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2F0BF-D7F3-4EF8-BE3A-2F4B376D5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75D13-0D61-4148-B951-182F313E4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77F71-2BC4-4958-AF45-DEA2A6CF4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1AA2-A9B2-4EDD-9BB7-B1C0FA7293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71293-108D-41E6-8B35-7594D54FF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AF76D-F1F8-4C41-85B9-63F79790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E1A2-05FA-4AFA-90DF-1F3232EE6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0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6D4731-5ADC-4EE5-A177-9D6840F832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5FD1C3-6F16-4F72-93C7-61F9F865B7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3D4D6-1517-4066-A75D-522CBFF98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1AA2-A9B2-4EDD-9BB7-B1C0FA7293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CBAD3-2883-4C84-9A21-E6921EC53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E4EC6-36D3-40F6-9E3F-DA56BBFC1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E1A2-05FA-4AFA-90DF-1F3232EE6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484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36665-5E14-4326-8428-E4E123D2A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CF4D8-6502-4AE5-AE9A-07A399383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B6E7A-F132-4E23-B756-508BE0FBA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1AA2-A9B2-4EDD-9BB7-B1C0FA7293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CF64F-61DD-4A77-A015-B59549FF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E332C-704C-4AA5-BFC2-2848A8562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E1A2-05FA-4AFA-90DF-1F3232EE6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2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37ADE-D7BB-46B0-A3E2-6288465D5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55F7B-9FB7-4AA4-9756-20E462395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8D816-7F73-4202-B3AA-A72CB6936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1AA2-A9B2-4EDD-9BB7-B1C0FA7293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1C401-286E-409D-B6DC-236356B9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A0035-2D39-4DF1-923E-76A26C4CA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E1A2-05FA-4AFA-90DF-1F3232EE6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59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E872-DF94-4CFE-AC4C-39590CC3A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B03B9-2E0B-462C-A9C4-E74B006966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297226-5664-4909-A17C-F1BF61BE39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4DA9D-B33D-43EB-BF8B-A186AB0F6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1AA2-A9B2-4EDD-9BB7-B1C0FA7293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20D9CF-5C23-4962-B20F-FBC93A290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FD763B-5AD6-41C9-80F1-67638A2EB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E1A2-05FA-4AFA-90DF-1F3232EE6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91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5ED5-2571-487E-9405-E9B22FB33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272C0-D946-4539-8C97-81532121F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94B793-3449-409D-9F75-AA20614B6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9CEE60-31BC-45DD-8512-035C78003A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B82038-6392-40EF-90AB-3671B0C8B2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4F844A-B033-439B-B49F-FD11CF00F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1AA2-A9B2-4EDD-9BB7-B1C0FA7293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F54A41-E0FE-43A8-889F-18EE83FEF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B4AFF0-433B-4574-86F9-E7701B509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E1A2-05FA-4AFA-90DF-1F3232EE6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44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5BE06-A832-4743-A3D6-1956D097C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4D2704-E078-4A6C-A302-BAB958D34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1AA2-A9B2-4EDD-9BB7-B1C0FA7293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3F5561-8E49-448C-AD65-124885CDA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DAA412-2B9E-4D1A-B8BA-29B0C444A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E1A2-05FA-4AFA-90DF-1F3232EE6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1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3AD799-E61B-4ADD-B8F0-9B84E9298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1AA2-A9B2-4EDD-9BB7-B1C0FA7293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A63EE7-9311-4C40-AE02-B960FF8EA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D8489-A2E4-4EE6-9F21-59640C389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E1A2-05FA-4AFA-90DF-1F3232EE6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339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095CE-54AA-479A-85F8-94A382B33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69BFC-ACAC-4D10-962B-186232731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1E738-3120-44E9-ADF1-C3F33086D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BC5ED0-5219-41ED-B5A5-065F05DF9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1AA2-A9B2-4EDD-9BB7-B1C0FA7293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6C8A73-7E86-4D41-BD91-C2FCE476B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AFE456-2A83-4B71-947F-D60A8B07A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E1A2-05FA-4AFA-90DF-1F3232EE6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57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E7883-2E2B-41F8-BE9B-12128DA0D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9EF0BC-3CA5-4686-B3DE-03277F7F1B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1C53AD-80BE-4E7D-B2F1-F2B5CBBF01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4AD7D5-EA2D-493A-B75F-314D3C5EE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1AA2-A9B2-4EDD-9BB7-B1C0FA7293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25B18-BC13-4D43-8824-9A29059D4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6F9EF-B51B-4564-9DF3-A04EFB38A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E1A2-05FA-4AFA-90DF-1F3232EE6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5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BC9D0E-AA88-4A73-8FDF-63C8D9B04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B843A-2936-4020-9EE7-1196308A2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B63B7-5943-4DA7-B995-A6EF47C5A3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1AA2-A9B2-4EDD-9BB7-B1C0FA7293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73A38-03C8-4DE5-A8CD-AF20E55485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C3909-AB8D-4DCB-8EA0-FF4B268FAA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3E1A2-05FA-4AFA-90DF-1F3232EE6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303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caaPxrSAtGU?feature=oembe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988">
              <a:srgbClr val="C4D3EC"/>
            </a:gs>
            <a:gs pos="0">
              <a:schemeClr val="accent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04220-3E0A-4B85-934D-CC6865EB2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Writing on the Wall: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Judgment of God and Mankind’s Accountability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756EE6-2814-43DE-AFF3-AEAB61CB4F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24350"/>
            <a:ext cx="9144000" cy="93345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Daniel 5:10-23</a:t>
            </a:r>
          </a:p>
        </p:txBody>
      </p:sp>
    </p:spTree>
    <p:extLst>
      <p:ext uri="{BB962C8B-B14F-4D97-AF65-F5344CB8AC3E}">
        <p14:creationId xmlns:p14="http://schemas.microsoft.com/office/powerpoint/2010/main" val="1197114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988">
              <a:srgbClr val="C4D3EC"/>
            </a:gs>
            <a:gs pos="0">
              <a:schemeClr val="accent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B72D0-F25C-4D3C-A254-55AACC36C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0965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Background and Summary</a:t>
            </a:r>
          </a:p>
        </p:txBody>
      </p:sp>
      <p:pic>
        <p:nvPicPr>
          <p:cNvPr id="3" name="Online Media 2" title="Daniel &amp; Belshazzar - God's Handwriting on the Wall">
            <a:hlinkClick r:id="" action="ppaction://media"/>
            <a:extLst>
              <a:ext uri="{FF2B5EF4-FFF2-40B4-BE49-F238E27FC236}">
                <a16:creationId xmlns:a16="http://schemas.microsoft.com/office/drawing/2014/main" id="{9CBCA780-8953-2082-233D-F663A46742A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06859" y="1009651"/>
            <a:ext cx="10378282" cy="5714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14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E2711-3821-A540-3353-864B72B8B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God Uses Unexpected Messengers to Bring Wisdom in Confusing Times (vv. 10-12)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1D0E8-5D31-9DD8-6281-C11697474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25625"/>
            <a:ext cx="12191999" cy="4351338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Queen-mother tells Belshazzar about Daniel.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had first-hand knowledge about Daniel!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God used her to bring about His will in this situation.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#1: Balaam’s Donkey (Numbers 22:21-34).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#2: Jonah the Prophet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Lesson: God can and will use anyone He wishes to send His message and bring about His will. He uses even those that the rest of us might not expect. </a:t>
            </a:r>
          </a:p>
        </p:txBody>
      </p:sp>
    </p:spTree>
    <p:extLst>
      <p:ext uri="{BB962C8B-B14F-4D97-AF65-F5344CB8AC3E}">
        <p14:creationId xmlns:p14="http://schemas.microsoft.com/office/powerpoint/2010/main" val="3783345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3B816-C275-7B39-1A09-F3E328479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Times of chaos will draw us to God’s wisdom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(vv. 13-16).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236A8-44D5-727D-5F5D-B7F9E340F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25625"/>
            <a:ext cx="12191999" cy="4351338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Daniel is brought before the king to interpret the writing not because the king respected God, but because of fear.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God uses situations of desperation and fear to force His people to seek Him for deliverance. (Judges 10:10-16)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we face times of chaos in our lives Jesus offers rest in Him (Matthew 11:28-30).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 though God must, at times, test His people He also offers comfort and restoration. </a:t>
            </a:r>
          </a:p>
        </p:txBody>
      </p:sp>
    </p:spTree>
    <p:extLst>
      <p:ext uri="{BB962C8B-B14F-4D97-AF65-F5344CB8AC3E}">
        <p14:creationId xmlns:p14="http://schemas.microsoft.com/office/powerpoint/2010/main" val="2660096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987C7-EE66-CB0E-3199-C04510913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noFill/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Stand in the truth with confidence and humility (vv. 17-21).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3BFB8-D67F-E588-9F11-42B338E25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4803775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Daniel refuses to accept the rewards from the king.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reminds the king of everything God had done to Nebuchadnezzar. These actions serve as a warning both to the king and to us.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people who have lived, are living now and those who will come are accountable for how they respond to the good news of Jesus.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Scripture provides us with examples of those from the past so that we can learn from them.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must learn from the mistakes of the past and not repeat them. “Those who refuse to learn history are doomed to repeat it!”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290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C10A3-895C-E4C6-6A9C-805714E36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096750" cy="819149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Ignoring warnings has consequences (vv. 22-23).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F8117-86E5-3C55-9CC6-327F2D98F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85900"/>
            <a:ext cx="12192000" cy="46910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Daniel tells the king that even though he knew all those things, he still chose to dishonor God with his actions.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warnings are ignored, there are consequences.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people know that God exists, but they suppress that knowledge in their unrighteousness. Refusing to acknowledge God and living in rebellion does have strong consequences.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King Belshazzar learned this lesson the hard way. The very night he committed this mockery against God was the night he died. </a:t>
            </a:r>
          </a:p>
        </p:txBody>
      </p:sp>
    </p:spTree>
    <p:extLst>
      <p:ext uri="{BB962C8B-B14F-4D97-AF65-F5344CB8AC3E}">
        <p14:creationId xmlns:p14="http://schemas.microsoft.com/office/powerpoint/2010/main" val="3513275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428</Words>
  <Application>Microsoft Office PowerPoint</Application>
  <PresentationFormat>Widescreen</PresentationFormat>
  <Paragraphs>26</Paragraphs>
  <Slides>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The Writing on the Wall:  The Judgment of God and Mankind’s Accountability</vt:lpstr>
      <vt:lpstr>Background and Summary</vt:lpstr>
      <vt:lpstr>1. God Uses Unexpected Messengers to Bring Wisdom in Confusing Times (vv. 10-12)</vt:lpstr>
      <vt:lpstr>2. Times of chaos will draw us to God’s wisdom  (vv. 13-16). </vt:lpstr>
      <vt:lpstr>3. Stand in the truth with confidence and humility (vv. 17-21). </vt:lpstr>
      <vt:lpstr>4. Ignoring warnings has consequences (vv. 22-23).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Writing on the Wall:  The Judgment of God and Mankind’s Accountability</dc:title>
  <dc:creator>Jared Smeltzer</dc:creator>
  <cp:lastModifiedBy>Jared Smeltzer</cp:lastModifiedBy>
  <cp:revision>3</cp:revision>
  <dcterms:created xsi:type="dcterms:W3CDTF">2025-02-07T19:12:12Z</dcterms:created>
  <dcterms:modified xsi:type="dcterms:W3CDTF">2025-02-07T22:06:56Z</dcterms:modified>
</cp:coreProperties>
</file>