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1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0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0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7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3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1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0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9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4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4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4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DF142-F5A0-482F-9C63-E55394FE9FEB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01F06-BA36-4AA8-A994-E693793B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83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player.vimeo.com/video/415994508?app_id=12296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E774-EE3C-4CB0-BF38-1FCB27AC00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Writing on the Wall: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Warning Against Pride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2423B-C8FB-4BB4-97F7-F1E5C17BF1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5:1-9</a:t>
            </a:r>
          </a:p>
        </p:txBody>
      </p:sp>
    </p:spTree>
    <p:extLst>
      <p:ext uri="{BB962C8B-B14F-4D97-AF65-F5344CB8AC3E}">
        <p14:creationId xmlns:p14="http://schemas.microsoft.com/office/powerpoint/2010/main" val="403021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45FA-74C3-4A1D-AC9A-34DA767B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89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Setting for the Passage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498BD-C35C-4C73-812D-01BA57411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8436"/>
            <a:ext cx="12192000" cy="56295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Nebuchadnezzar died in 562 BC.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son, Nabonidus, assumed power after him.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Belshazzar was the son of Nabonidus, and he co-ruled the kingdom with him.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when Daniel says that Nebuchadnezzar was the father of Belshazzar that means he was an ancestor or grandfather. Both are used in the same manner. </a:t>
            </a:r>
          </a:p>
        </p:txBody>
      </p:sp>
    </p:spTree>
    <p:extLst>
      <p:ext uri="{BB962C8B-B14F-4D97-AF65-F5344CB8AC3E}">
        <p14:creationId xmlns:p14="http://schemas.microsoft.com/office/powerpoint/2010/main" val="3872180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title="Solomon's Temple 3D">
            <a:hlinkClick r:id="" action="ppaction://media"/>
            <a:extLst>
              <a:ext uri="{FF2B5EF4-FFF2-40B4-BE49-F238E27FC236}">
                <a16:creationId xmlns:a16="http://schemas.microsoft.com/office/drawing/2014/main" id="{D1F2E57F-8541-89F6-1439-6E909B0C815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EAE48-2738-4D25-9EDA-E9021C28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8509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King Mocks the Holy Vessels (vv. 1-4)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D2861-94C8-4C2D-A5D2-903FBED14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385454"/>
            <a:ext cx="12191999" cy="547254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Belshazzar is having a wild party.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 drinking wine and had most likely started to become drunk. He begins to lose his judgment.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has designed all things to be used for a certain purpose. He does not tolerate that they be misused.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mankind does not have the authority to bend or twist Scripture to meet their own desires.</a:t>
            </a:r>
          </a:p>
        </p:txBody>
      </p:sp>
    </p:spTree>
    <p:extLst>
      <p:ext uri="{BB962C8B-B14F-4D97-AF65-F5344CB8AC3E}">
        <p14:creationId xmlns:p14="http://schemas.microsoft.com/office/powerpoint/2010/main" val="215587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6FD0E-0447-4A6A-8874-B42FB954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758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Gets the King’s Attention (vv.5-6)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77A036-985D-AF05-DAC2-2E03E9285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431636"/>
            <a:ext cx="12191999" cy="5426364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hand begins writing on the wall in the room.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is showing His anger at the king for misusing the holy vessels from the temple.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terrifies the king, and he is dismayed.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God must take measures to get the attention of those who mock Him.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mankind chooses to ignore God and refuse His laws then He will allow them to go their own way. </a:t>
            </a:r>
          </a:p>
        </p:txBody>
      </p:sp>
    </p:spTree>
    <p:extLst>
      <p:ext uri="{BB962C8B-B14F-4D97-AF65-F5344CB8AC3E}">
        <p14:creationId xmlns:p14="http://schemas.microsoft.com/office/powerpoint/2010/main" val="366440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44632-3B7C-87BE-FF47-84DB9C9D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King Looks for the Answer in the Wrong Place (vv. 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3CB81-E838-A8A5-486C-0FFD97D0D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2142835"/>
            <a:ext cx="12191999" cy="47151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king, just like his grandfather, sought answers with the wisemen. But they could not help him again!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Mankind chooses listen to other sources of wisdom rather than God because those sources will tell them what they want to hear. (2 Timothy 4:1-5)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Also, if they choose to accept God’s wisdom, they will be held accountable to follow it. They reject out of fear. 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0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8CEE2-D8CE-CEDC-17C5-8A99BF34B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19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6AC06-EE01-9909-EEF2-8180F6DC2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76218"/>
            <a:ext cx="12192000" cy="548178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application today: God’s sovereignty and holiness demand our respect, and any attempt to mock or undermine His authority results in serious consequences.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than relying on our own wisdom we must give God the honor and respect He deserves.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pride will cause us to fall. May we be content to accept God’s wisdom and let Him lead the way! </a:t>
            </a:r>
          </a:p>
        </p:txBody>
      </p:sp>
    </p:spTree>
    <p:extLst>
      <p:ext uri="{BB962C8B-B14F-4D97-AF65-F5344CB8AC3E}">
        <p14:creationId xmlns:p14="http://schemas.microsoft.com/office/powerpoint/2010/main" val="45918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402</Words>
  <Application>Microsoft Office PowerPoint</Application>
  <PresentationFormat>Widescreen</PresentationFormat>
  <Paragraphs>27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The Writing on the Wall: Another Warning Against Pride</vt:lpstr>
      <vt:lpstr>The Setting for the Passage</vt:lpstr>
      <vt:lpstr>PowerPoint Presentation</vt:lpstr>
      <vt:lpstr>The King Mocks the Holy Vessels (vv. 1-4)</vt:lpstr>
      <vt:lpstr>God Gets the King’s Attention (vv.5-6)</vt:lpstr>
      <vt:lpstr>The King Looks for the Answer in the Wrong Place (vv. 7-9)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Writing on the Wall: Another Warning Against Pride</dc:title>
  <dc:creator>Jared Smeltzer</dc:creator>
  <cp:lastModifiedBy>Jared Smeltzer</cp:lastModifiedBy>
  <cp:revision>7</cp:revision>
  <dcterms:created xsi:type="dcterms:W3CDTF">2025-02-01T14:24:52Z</dcterms:created>
  <dcterms:modified xsi:type="dcterms:W3CDTF">2025-02-01T18:19:29Z</dcterms:modified>
</cp:coreProperties>
</file>