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C54260D-5AFF-446E-9A4D-6727FE1B9E9F}" type="datetimeFigureOut">
              <a:rPr lang="en-US" smtClean="0"/>
              <a:t>10/19/2024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909608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54260D-5AFF-446E-9A4D-6727FE1B9E9F}"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2443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54260D-5AFF-446E-9A4D-6727FE1B9E9F}"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1902574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54260D-5AFF-446E-9A4D-6727FE1B9E9F}"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7B301-B44D-4A6D-ADCF-E0190C62ABA3}"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680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54260D-5AFF-446E-9A4D-6727FE1B9E9F}"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4182284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C54260D-5AFF-446E-9A4D-6727FE1B9E9F}" type="datetimeFigureOut">
              <a:rPr lang="en-US" smtClean="0"/>
              <a:t>10/19/2024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61679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C54260D-5AFF-446E-9A4D-6727FE1B9E9F}" type="datetimeFigureOut">
              <a:rPr lang="en-US" smtClean="0"/>
              <a:t>10/19/2024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1633588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4260D-5AFF-446E-9A4D-6727FE1B9E9F}"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2909011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4260D-5AFF-446E-9A4D-6727FE1B9E9F}"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15540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4260D-5AFF-446E-9A4D-6727FE1B9E9F}"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314747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4260D-5AFF-446E-9A4D-6727FE1B9E9F}" type="datetimeFigureOut">
              <a:rPr lang="en-US" smtClean="0"/>
              <a:t>10/19/2024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367613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54260D-5AFF-446E-9A4D-6727FE1B9E9F}"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322052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54260D-5AFF-446E-9A4D-6727FE1B9E9F}" type="datetimeFigureOut">
              <a:rPr lang="en-US" smtClean="0"/>
              <a:t>10/19/2024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273965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54260D-5AFF-446E-9A4D-6727FE1B9E9F}" type="datetimeFigureOut">
              <a:rPr lang="en-US" smtClean="0"/>
              <a:t>10/19/2024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124631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4260D-5AFF-446E-9A4D-6727FE1B9E9F}" type="datetimeFigureOut">
              <a:rPr lang="en-US" smtClean="0"/>
              <a:t>10/19/2024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95796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54260D-5AFF-446E-9A4D-6727FE1B9E9F}"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383524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54260D-5AFF-446E-9A4D-6727FE1B9E9F}" type="datetimeFigureOut">
              <a:rPr lang="en-US" smtClean="0"/>
              <a:t>10/19/2024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7B301-B44D-4A6D-ADCF-E0190C62ABA3}" type="slidenum">
              <a:rPr lang="en-US" smtClean="0"/>
              <a:t>‹#›</a:t>
            </a:fld>
            <a:endParaRPr lang="en-US"/>
          </a:p>
        </p:txBody>
      </p:sp>
    </p:spTree>
    <p:extLst>
      <p:ext uri="{BB962C8B-B14F-4D97-AF65-F5344CB8AC3E}">
        <p14:creationId xmlns:p14="http://schemas.microsoft.com/office/powerpoint/2010/main" val="305797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C54260D-5AFF-446E-9A4D-6727FE1B9E9F}" type="datetimeFigureOut">
              <a:rPr lang="en-US" smtClean="0"/>
              <a:t>10/19/2024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797B301-B44D-4A6D-ADCF-E0190C62ABA3}" type="slidenum">
              <a:rPr lang="en-US" smtClean="0"/>
              <a:t>‹#›</a:t>
            </a:fld>
            <a:endParaRPr lang="en-US"/>
          </a:p>
        </p:txBody>
      </p:sp>
    </p:spTree>
    <p:extLst>
      <p:ext uri="{BB962C8B-B14F-4D97-AF65-F5344CB8AC3E}">
        <p14:creationId xmlns:p14="http://schemas.microsoft.com/office/powerpoint/2010/main" val="347962047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C1F5-660C-4CC7-85DB-38EA545C85CC}"/>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Christ, the Eternal King!</a:t>
            </a:r>
          </a:p>
        </p:txBody>
      </p:sp>
      <p:sp>
        <p:nvSpPr>
          <p:cNvPr id="3" name="Subtitle 2">
            <a:extLst>
              <a:ext uri="{FF2B5EF4-FFF2-40B4-BE49-F238E27FC236}">
                <a16:creationId xmlns:a16="http://schemas.microsoft.com/office/drawing/2014/main" id="{34C6C649-36F7-41F3-9B3A-351E082CAE37}"/>
              </a:ext>
            </a:extLst>
          </p:cNvPr>
          <p:cNvSpPr>
            <a:spLocks noGrp="1"/>
          </p:cNvSpPr>
          <p:nvPr>
            <p:ph type="subTitle" idx="1"/>
          </p:nvPr>
        </p:nvSpPr>
        <p:spPr/>
        <p:txBody>
          <a:bodyPr/>
          <a:lstStyle/>
          <a:p>
            <a:endParaRPr lang="en-US"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Daniel 2:31-45</a:t>
            </a:r>
          </a:p>
        </p:txBody>
      </p:sp>
    </p:spTree>
    <p:extLst>
      <p:ext uri="{BB962C8B-B14F-4D97-AF65-F5344CB8AC3E}">
        <p14:creationId xmlns:p14="http://schemas.microsoft.com/office/powerpoint/2010/main" val="321944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9AF7-65F7-4458-90B0-B4B99EEEF3C5}"/>
              </a:ext>
            </a:extLst>
          </p:cNvPr>
          <p:cNvSpPr>
            <a:spLocks noGrp="1"/>
          </p:cNvSpPr>
          <p:nvPr>
            <p:ph type="title"/>
          </p:nvPr>
        </p:nvSpPr>
        <p:spPr>
          <a:xfrm>
            <a:off x="4634754" y="457201"/>
            <a:ext cx="7557246" cy="125506"/>
          </a:xfrm>
        </p:spPr>
        <p:txBody>
          <a:bodyPr>
            <a:normAutofit fontScale="90000"/>
          </a:bodyPr>
          <a:lstStyle/>
          <a:p>
            <a:pPr algn="ctr"/>
            <a:r>
              <a:rPr lang="en-US" dirty="0"/>
              <a:t>King nebuchadnezzar’s dream</a:t>
            </a:r>
            <a:br>
              <a:rPr lang="en-US" dirty="0"/>
            </a:br>
            <a:endParaRPr lang="en-US" dirty="0"/>
          </a:p>
        </p:txBody>
      </p:sp>
      <p:pic>
        <p:nvPicPr>
          <p:cNvPr id="5" name="Content Placeholder 4">
            <a:extLst>
              <a:ext uri="{FF2B5EF4-FFF2-40B4-BE49-F238E27FC236}">
                <a16:creationId xmlns:a16="http://schemas.microsoft.com/office/drawing/2014/main" id="{C16A0F76-D543-41FE-ADD4-E3B6CAA397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634753" cy="6858000"/>
          </a:xfrm>
        </p:spPr>
      </p:pic>
      <p:sp>
        <p:nvSpPr>
          <p:cNvPr id="6" name="TextBox 5">
            <a:extLst>
              <a:ext uri="{FF2B5EF4-FFF2-40B4-BE49-F238E27FC236}">
                <a16:creationId xmlns:a16="http://schemas.microsoft.com/office/drawing/2014/main" id="{C801B7D6-2597-4854-9348-44BBC96688EE}"/>
              </a:ext>
            </a:extLst>
          </p:cNvPr>
          <p:cNvSpPr txBox="1"/>
          <p:nvPr/>
        </p:nvSpPr>
        <p:spPr>
          <a:xfrm>
            <a:off x="4634752" y="699247"/>
            <a:ext cx="7557245"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Image: In the king’s dream he saw a statue. It was described as being large, had extraordinary radiance and was awesome!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It’s head was made of gold: Kingdom of Babylon.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Chest and arms of silver: Kingdom of </a:t>
            </a:r>
            <a:r>
              <a:rPr lang="en-US" sz="2400" b="1" dirty="0" err="1">
                <a:latin typeface="Times New Roman" panose="02020603050405020304" pitchFamily="18" charset="0"/>
                <a:cs typeface="Times New Roman" panose="02020603050405020304" pitchFamily="18" charset="0"/>
              </a:rPr>
              <a:t>Medo</a:t>
            </a:r>
            <a:r>
              <a:rPr lang="en-US" sz="2400" b="1" dirty="0">
                <a:latin typeface="Times New Roman" panose="02020603050405020304" pitchFamily="18" charset="0"/>
                <a:cs typeface="Times New Roman" panose="02020603050405020304" pitchFamily="18" charset="0"/>
              </a:rPr>
              <a:t>-Persia.</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Thighs of Bronze: The Greek Empire.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Legs of Iron: The Roman Empire.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Feet of iron and clay: 10 other kingdoms that would exist after the fall of Rome. </a:t>
            </a:r>
          </a:p>
        </p:txBody>
      </p:sp>
    </p:spTree>
    <p:extLst>
      <p:ext uri="{BB962C8B-B14F-4D97-AF65-F5344CB8AC3E}">
        <p14:creationId xmlns:p14="http://schemas.microsoft.com/office/powerpoint/2010/main" val="11702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5EC1-FE23-4F1C-9904-0DFB4DB39D4A}"/>
              </a:ext>
            </a:extLst>
          </p:cNvPr>
          <p:cNvSpPr>
            <a:spLocks noGrp="1"/>
          </p:cNvSpPr>
          <p:nvPr>
            <p:ph type="title"/>
          </p:nvPr>
        </p:nvSpPr>
        <p:spPr>
          <a:xfrm>
            <a:off x="3743864" y="-26194"/>
            <a:ext cx="8448136" cy="513219"/>
          </a:xfrm>
        </p:spPr>
        <p:txBody>
          <a:bodyPr>
            <a:normAutofit fontScale="90000"/>
          </a:bodyPr>
          <a:lstStyle/>
          <a:p>
            <a:pPr algn="ctr"/>
            <a:r>
              <a:rPr lang="en-US" dirty="0"/>
              <a:t>Christ’s kingdom: the stone</a:t>
            </a:r>
          </a:p>
        </p:txBody>
      </p:sp>
      <p:pic>
        <p:nvPicPr>
          <p:cNvPr id="5" name="Content Placeholder 4">
            <a:extLst>
              <a:ext uri="{FF2B5EF4-FFF2-40B4-BE49-F238E27FC236}">
                <a16:creationId xmlns:a16="http://schemas.microsoft.com/office/drawing/2014/main" id="{8F6457ED-AF44-40D8-A349-4CA0C035D5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194"/>
            <a:ext cx="3743864" cy="6884194"/>
          </a:xfrm>
        </p:spPr>
      </p:pic>
      <p:sp>
        <p:nvSpPr>
          <p:cNvPr id="6" name="TextBox 5">
            <a:extLst>
              <a:ext uri="{FF2B5EF4-FFF2-40B4-BE49-F238E27FC236}">
                <a16:creationId xmlns:a16="http://schemas.microsoft.com/office/drawing/2014/main" id="{0BF6F2D4-0681-475C-8C98-31C90CF7A889}"/>
              </a:ext>
            </a:extLst>
          </p:cNvPr>
          <p:cNvSpPr txBox="1"/>
          <p:nvPr/>
        </p:nvSpPr>
        <p:spPr>
          <a:xfrm>
            <a:off x="3743864" y="810883"/>
            <a:ext cx="8448136" cy="6093976"/>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The stone represents the Kingdom of God:</a:t>
            </a: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1. It was cut without human hands: The Lord Jesus Christ was not created. He is eternally begotten of the Father. He has always existed with God (John 1:1-3). </a:t>
            </a: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2. It was so powerful it destroyed the statue. When </a:t>
            </a:r>
            <a:r>
              <a:rPr lang="en-US" sz="3000">
                <a:latin typeface="Times New Roman" panose="02020603050405020304" pitchFamily="18" charset="0"/>
                <a:cs typeface="Times New Roman" panose="02020603050405020304" pitchFamily="18" charset="0"/>
              </a:rPr>
              <a:t>Christ returns, </a:t>
            </a:r>
            <a:r>
              <a:rPr lang="en-US" sz="3000" dirty="0">
                <a:latin typeface="Times New Roman" panose="02020603050405020304" pitchFamily="18" charset="0"/>
                <a:cs typeface="Times New Roman" panose="02020603050405020304" pitchFamily="18" charset="0"/>
              </a:rPr>
              <a:t>He will defeat all of the kingdoms (Luke 1:32-33 and Revelation 11:15). </a:t>
            </a: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3. The stone fills the entire earth. Christ will rule all of the earth during His millennial reign. (Matt. 24:14, Habakkuk 2:14 and Revelation 20:1-6)</a:t>
            </a:r>
          </a:p>
        </p:txBody>
      </p:sp>
    </p:spTree>
    <p:extLst>
      <p:ext uri="{BB962C8B-B14F-4D97-AF65-F5344CB8AC3E}">
        <p14:creationId xmlns:p14="http://schemas.microsoft.com/office/powerpoint/2010/main" val="19298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D679-24EA-4329-BEC3-22463DDAEA76}"/>
              </a:ext>
            </a:extLst>
          </p:cNvPr>
          <p:cNvSpPr>
            <a:spLocks noGrp="1"/>
          </p:cNvSpPr>
          <p:nvPr>
            <p:ph type="title"/>
          </p:nvPr>
        </p:nvSpPr>
        <p:spPr>
          <a:xfrm>
            <a:off x="1141413" y="0"/>
            <a:ext cx="9905998" cy="1568824"/>
          </a:xfrm>
        </p:spPr>
        <p:txBody>
          <a:bodyPr/>
          <a:lstStyle/>
          <a:p>
            <a:pPr algn="ctr"/>
            <a:r>
              <a:rPr lang="en-US" dirty="0">
                <a:latin typeface="Times New Roman" panose="02020603050405020304" pitchFamily="18" charset="0"/>
                <a:cs typeface="Times New Roman" panose="02020603050405020304" pitchFamily="18" charset="0"/>
              </a:rPr>
              <a:t>We can trust in god!</a:t>
            </a:r>
          </a:p>
        </p:txBody>
      </p:sp>
      <p:sp>
        <p:nvSpPr>
          <p:cNvPr id="3" name="Content Placeholder 2">
            <a:extLst>
              <a:ext uri="{FF2B5EF4-FFF2-40B4-BE49-F238E27FC236}">
                <a16:creationId xmlns:a16="http://schemas.microsoft.com/office/drawing/2014/main" id="{0BEE07F3-C96A-47BB-8187-BDAE1FB16BDA}"/>
              </a:ext>
            </a:extLst>
          </p:cNvPr>
          <p:cNvSpPr>
            <a:spLocks noGrp="1"/>
          </p:cNvSpPr>
          <p:nvPr>
            <p:ph idx="1"/>
          </p:nvPr>
        </p:nvSpPr>
        <p:spPr>
          <a:xfrm>
            <a:off x="0" y="1017918"/>
            <a:ext cx="12192000" cy="5840082"/>
          </a:xfrm>
        </p:spPr>
        <p:txBody>
          <a:bodyPr>
            <a:noAutofit/>
          </a:bodyPr>
          <a:lstStyle/>
          <a:p>
            <a:r>
              <a:rPr lang="en-US" sz="2800" dirty="0">
                <a:latin typeface="Times New Roman" panose="02020603050405020304" pitchFamily="18" charset="0"/>
                <a:cs typeface="Times New Roman" panose="02020603050405020304" pitchFamily="18" charset="0"/>
              </a:rPr>
              <a:t>Why can the King of Babylon trust Daniel’s interpretation? Here are three reasons why:</a:t>
            </a:r>
          </a:p>
          <a:p>
            <a:r>
              <a:rPr lang="en-US" sz="2800" dirty="0">
                <a:latin typeface="Times New Roman" panose="02020603050405020304" pitchFamily="18" charset="0"/>
                <a:cs typeface="Times New Roman" panose="02020603050405020304" pitchFamily="18" charset="0"/>
              </a:rPr>
              <a:t>1. The God of heaven is in control of all things in this world! (Psalm 115:3, 135:6)</a:t>
            </a:r>
          </a:p>
          <a:p>
            <a:r>
              <a:rPr lang="en-US" sz="2800" dirty="0">
                <a:latin typeface="Times New Roman" panose="02020603050405020304" pitchFamily="18" charset="0"/>
                <a:cs typeface="Times New Roman" panose="02020603050405020304" pitchFamily="18" charset="0"/>
              </a:rPr>
              <a:t>2. We continually see around us that things in this world are getting worse every day, meaning more ungodly. (2 Timothy 3:13) We must not lose hope! Christ will bring restoration. </a:t>
            </a:r>
          </a:p>
          <a:p>
            <a:r>
              <a:rPr lang="en-US" sz="2800" dirty="0">
                <a:latin typeface="Times New Roman" panose="02020603050405020304" pitchFamily="18" charset="0"/>
                <a:cs typeface="Times New Roman" panose="02020603050405020304" pitchFamily="18" charset="0"/>
              </a:rPr>
              <a:t>3. We are also seeing kingdoms of this world failing. With the downfall of mans kingdoms will come the eternal kingdom of Christ. When Christ returns, He will bring His reward with Him. Those who trust in Him will be in His presence forever!</a:t>
            </a:r>
          </a:p>
        </p:txBody>
      </p:sp>
    </p:spTree>
    <p:extLst>
      <p:ext uri="{BB962C8B-B14F-4D97-AF65-F5344CB8AC3E}">
        <p14:creationId xmlns:p14="http://schemas.microsoft.com/office/powerpoint/2010/main" val="1325234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1594</TotalTime>
  <Words>334</Words>
  <Application>Microsoft Office PowerPoint</Application>
  <PresentationFormat>Widescreen</PresentationFormat>
  <Paragraphs>28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Times New Roman</vt:lpstr>
      <vt:lpstr>Tw Cen MT</vt:lpstr>
      <vt:lpstr>Circuit</vt:lpstr>
      <vt:lpstr>Christ, the Eternal King!</vt:lpstr>
      <vt:lpstr>King nebuchadnezzar’s dream </vt:lpstr>
      <vt:lpstr>Christ’s kingdom: the stone</vt:lpstr>
      <vt:lpstr>We can trust in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the Eternal King!</dc:title>
  <dc:creator>Jared Smeltzer</dc:creator>
  <cp:lastModifiedBy>Nankin Church</cp:lastModifiedBy>
  <cp:revision>11</cp:revision>
  <dcterms:created xsi:type="dcterms:W3CDTF">2024-10-17T16:56:33Z</dcterms:created>
  <dcterms:modified xsi:type="dcterms:W3CDTF">2024-10-19T17:21:35Z</dcterms:modified>
</cp:coreProperties>
</file>